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9" r:id="rId1"/>
  </p:sldMasterIdLst>
  <p:notesMasterIdLst>
    <p:notesMasterId r:id="rId14"/>
  </p:notesMasterIdLst>
  <p:sldIdLst>
    <p:sldId id="408" r:id="rId2"/>
    <p:sldId id="418" r:id="rId3"/>
    <p:sldId id="417" r:id="rId4"/>
    <p:sldId id="416" r:id="rId5"/>
    <p:sldId id="425" r:id="rId6"/>
    <p:sldId id="415" r:id="rId7"/>
    <p:sldId id="414" r:id="rId8"/>
    <p:sldId id="424" r:id="rId9"/>
    <p:sldId id="423" r:id="rId10"/>
    <p:sldId id="411" r:id="rId11"/>
    <p:sldId id="422" r:id="rId12"/>
    <p:sldId id="41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FA"/>
    <a:srgbClr val="FEFBFA"/>
    <a:srgbClr val="FF0000"/>
    <a:srgbClr val="1B46A5"/>
    <a:srgbClr val="0E5CB2"/>
    <a:srgbClr val="5267A4"/>
    <a:srgbClr val="6075B0"/>
    <a:srgbClr val="38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6793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EC3B-3F6B-4487-8F58-7DAAC97D15AE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E2E2-1249-4888-B99F-99E93F1DE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B897-6B1B-4FE4-928C-D26ED48361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B449-C0FA-45AF-9DE6-155DF68055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6A14-1493-4759-BBDA-D89EE5CC45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0726-6ED4-4DD9-9438-1CA76B16CE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48076-F533-40CC-BC92-FDE61ED8FCB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883F-15A7-4914-AA10-B3BDB0CB1E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4FD5-15C3-467F-B621-3C60065F2E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7C7F-5D97-4B7E-90DE-8E027D7F34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280A6-0F8C-4F2D-AB12-3EFA5510D3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6F0A-8CCF-4821-AFE7-46760B2075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8D00-3BE0-4882-A78B-1DE809AB0CE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1535-61EE-4F79-B5D0-4342C2485A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F65D232-8056-4B2B-8267-9425956A91C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6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бе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228600" y="76200"/>
            <a:ext cx="8763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Мероприятие, посвященное полному освобождению Ленинграда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(29.01.2025г.)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af05c707-4142-48e2-9198-ed50783ca9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3429000" cy="25717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9648d040-6780-4f2d-980c-f610cf6ae1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371600"/>
            <a:ext cx="3390900" cy="25431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6b3a3a6b-81ec-410c-b5cd-5b78af1066ad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648200" y="4114800"/>
            <a:ext cx="3429000" cy="25717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d1ce7805-18c8-4822-b141-5a786e5f63e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09600" y="4114800"/>
            <a:ext cx="3429000" cy="257175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ВПК «АЛМАЗ» в лагере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«Весна ПОБЕДЫ» </a:t>
            </a:r>
            <a:r>
              <a:rPr lang="ru-RU" sz="2800" dirty="0" smtClean="0">
                <a:solidFill>
                  <a:srgbClr val="002060"/>
                </a:solidFill>
              </a:rPr>
              <a:t>(27.01.2025г.)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ed78b60c-92ca-40a4-966e-7655d5465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62400"/>
            <a:ext cx="4800600" cy="275448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87946719-adef-4e77-8baf-e7fb3d64d39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4724400" cy="293429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12" descr="e82a5716-e62c-49a2-84fe-10c496cced7d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67400" y="1524000"/>
            <a:ext cx="2774454" cy="4525963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75.jp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886200"/>
            <a:ext cx="3200400" cy="278466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Секция «Радиоспорт» на лыжной гонке в Одинцово </a:t>
            </a:r>
            <a:r>
              <a:rPr lang="ru-RU" sz="2800" dirty="0" smtClean="0">
                <a:solidFill>
                  <a:srgbClr val="002060"/>
                </a:solidFill>
              </a:rPr>
              <a:t>(23.01.2025г.)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7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3581400" cy="315808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7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3581400"/>
            <a:ext cx="3342124" cy="3100624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73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05400" y="1524000"/>
            <a:ext cx="3124200" cy="31242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Митинг, посвященный дню защитника Отечества </a:t>
            </a:r>
            <a:r>
              <a:rPr lang="ru-RU" sz="3100" dirty="0" smtClean="0">
                <a:solidFill>
                  <a:srgbClr val="002060"/>
                </a:solidFill>
              </a:rPr>
              <a:t>(23.02.2025г.)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bbacbb28-403c-47b1-86ef-8c9f3df7e1b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307760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59c26a67-9caa-4a1c-a057-1adb27a9a8c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133600"/>
            <a:ext cx="4302809" cy="3048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857a9fff-9294-42bc-ae78-cadb27fa498c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447800" y="4191000"/>
            <a:ext cx="1803400" cy="248694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Конкурс военной песни «Во Славу Отечеству»  </a:t>
            </a:r>
            <a:r>
              <a:rPr lang="ru-RU" sz="3600" dirty="0" smtClean="0">
                <a:solidFill>
                  <a:srgbClr val="002060"/>
                </a:solidFill>
              </a:rPr>
              <a:t>(21.02.2025г.)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2082" y="1295400"/>
            <a:ext cx="2649751" cy="2645649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096000" y="1295046"/>
            <a:ext cx="2655005" cy="2667354"/>
          </a:xfrm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381000" y="4038600"/>
            <a:ext cx="2724150" cy="2647950"/>
          </a:xfrm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4038600" y="4038600"/>
            <a:ext cx="2667000" cy="26794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Патронатная акция у монумента защитникам Отечества </a:t>
            </a:r>
            <a:r>
              <a:rPr lang="ru-RU" sz="2800" dirty="0" smtClean="0">
                <a:solidFill>
                  <a:srgbClr val="002060"/>
                </a:solidFill>
              </a:rPr>
              <a:t>(16.02.2025г.)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aa3b304d-3d3a-4f6f-a146-50cffcfc4e8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124200" cy="276584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e835052d-8c7d-435c-b4d0-aaadfe79a94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4572000"/>
            <a:ext cx="1981200" cy="21336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2f9edd2c-a715-4133-8325-50094d1062a2.JPG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4556533" y="1600200"/>
            <a:ext cx="4097601" cy="27432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0b28d7af-4b26-4c11-a8d5-3ca24aefb369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905000" y="4572000"/>
            <a:ext cx="3145221" cy="21336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15846f4d-a0ec-4254-9a46-b01b351621c3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191000" y="4114800"/>
            <a:ext cx="3657600" cy="257998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ДОСААФовская</a:t>
            </a:r>
            <a:r>
              <a:rPr lang="ru-RU" sz="3600" dirty="0" smtClean="0">
                <a:solidFill>
                  <a:srgbClr val="002060"/>
                </a:solidFill>
              </a:rPr>
              <a:t> лыжня 2025 </a:t>
            </a:r>
            <a:r>
              <a:rPr lang="ru-RU" sz="2700" dirty="0" smtClean="0">
                <a:solidFill>
                  <a:srgbClr val="002060"/>
                </a:solidFill>
              </a:rPr>
              <a:t>(14.02.2025г.)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e5774523-1fd3-4d81-8a47-8a9471d7717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143000"/>
            <a:ext cx="3886200" cy="31242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52cc3587-eb58-48fc-8eba-3547585f529f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81000" y="1143000"/>
            <a:ext cx="4084697" cy="316612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d523e9cb-4b81-415a-8965-9a71ae2eb727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09600" y="3886200"/>
            <a:ext cx="1811229" cy="278442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правнучкой Г.К. Жукова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(12.02.2025г.)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Содержимое 9" descr="98a4abc5-2c36-4c47-aac7-4f2daeee160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438400"/>
            <a:ext cx="4105837" cy="28956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adf102db-70fc-4d86-b2dc-46baf04c322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438400"/>
            <a:ext cx="4363149" cy="28956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Урок Мужества «Москвичи в годы войны» </a:t>
            </a:r>
            <a:r>
              <a:rPr lang="ru-RU" sz="3600" dirty="0" smtClean="0">
                <a:solidFill>
                  <a:srgbClr val="002060"/>
                </a:solidFill>
              </a:rPr>
              <a:t>(10.02.2025г.)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063683db-71cd-4cfc-83b8-fe364b24bf0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4038600" cy="263569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a655e3c8-ca79-454f-84f9-661fcca27d9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3543300" cy="265747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74471e01-d748-4c06-ae14-16f164194daf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371600" y="4343400"/>
            <a:ext cx="1904717" cy="226220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c69bad43-47a3-425a-92ca-8892b3c84a8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267200" y="4343400"/>
            <a:ext cx="3048000" cy="2286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Волонтерский пошив (для зоны боевых действий, госпиталя им. А.А.Вишневского, жителей Курской обл.)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0719d7c5-608c-4307-80e9-61e6946e370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4495800"/>
            <a:ext cx="1674833" cy="21717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a9df15be-29fc-4335-93ea-be0fd2eb073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2438400" cy="267953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56c03ffc-e6fa-457f-96b3-b59de4e82dbc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3048000" y="1676400"/>
            <a:ext cx="1828800" cy="2667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b81ebedc-83e2-4f8f-9b5c-832f6dafa25c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228600" y="4648200"/>
            <a:ext cx="3393544" cy="19431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befbaf5-d36c-43a9-94be-50b97de55f5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495800"/>
            <a:ext cx="3200400" cy="212553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77b0f13-054d-45b3-9a39-26e10904ea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1676400"/>
            <a:ext cx="3721035" cy="251621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5691028-8792-4e3a-af59-4c4edc0ec0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962400"/>
            <a:ext cx="2436976" cy="268821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be481301-d334-4899-8c90-de9ce7bb1e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2641665" cy="2858135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Участие членов ВПК «Алмаз» в игре «Гвардия России» </a:t>
            </a:r>
            <a:r>
              <a:rPr lang="ru-RU" sz="3100" dirty="0" smtClean="0">
                <a:solidFill>
                  <a:srgbClr val="002060"/>
                </a:solidFill>
              </a:rPr>
              <a:t>(04.02.2025г.)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26b9cbd1-00da-444b-9286-a047f543502c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1676400"/>
            <a:ext cx="4038600" cy="268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ffa6579b-2ab1-41f5-b3c9-cd63d9c551d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943600" y="1676400"/>
            <a:ext cx="2618351" cy="2971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3102</TotalTime>
  <Words>114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Митинг, посвященный дню защитника Отечества (23.02.2025г.)</vt:lpstr>
      <vt:lpstr>Конкурс военной песни «Во Славу Отечеству»  (21.02.2025г.)</vt:lpstr>
      <vt:lpstr>Патронатная акция у монумента защитникам Отечества (16.02.2025г.)</vt:lpstr>
      <vt:lpstr>ДОСААФовская лыжня 2025 (14.02.2025г.)</vt:lpstr>
      <vt:lpstr>Встреча с правнучкой Г.К. Жукова (12.02.2025г.) </vt:lpstr>
      <vt:lpstr>Урок Мужества «Москвичи в годы войны» (10.02.2025г.)</vt:lpstr>
      <vt:lpstr>Волонтерский пошив (для зоны боевых действий, госпиталя им. А.А.Вишневского, жителей Курской обл.)</vt:lpstr>
      <vt:lpstr>Участие членов ВПК «Алмаз» в игре «Гвардия России» (04.02.2025г.)</vt:lpstr>
      <vt:lpstr>Мероприятие, посвященное полному освобождению Ленинграда (29.01.2025г.)</vt:lpstr>
      <vt:lpstr>ВПК «АЛМАЗ» в лагере  «Весна ПОБЕДЫ» (27.01.2025г.)</vt:lpstr>
      <vt:lpstr>Секция «Радиоспорт» на лыжной гонке в Одинцово (23.01.2025г.)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Тамара</dc:creator>
  <cp:lastModifiedBy>user</cp:lastModifiedBy>
  <cp:revision>316</cp:revision>
  <cp:lastPrinted>1601-01-01T00:00:00Z</cp:lastPrinted>
  <dcterms:created xsi:type="dcterms:W3CDTF">2018-02-26T10:10:37Z</dcterms:created>
  <dcterms:modified xsi:type="dcterms:W3CDTF">2025-02-25T12:26:28Z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