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09" r:id="rId1"/>
  </p:sldMasterIdLst>
  <p:notesMasterIdLst>
    <p:notesMasterId r:id="rId29"/>
  </p:notesMasterIdLst>
  <p:sldIdLst>
    <p:sldId id="408" r:id="rId2"/>
    <p:sldId id="442" r:id="rId3"/>
    <p:sldId id="441" r:id="rId4"/>
    <p:sldId id="440" r:id="rId5"/>
    <p:sldId id="439" r:id="rId6"/>
    <p:sldId id="426" r:id="rId7"/>
    <p:sldId id="433" r:id="rId8"/>
    <p:sldId id="432" r:id="rId9"/>
    <p:sldId id="431" r:id="rId10"/>
    <p:sldId id="430" r:id="rId11"/>
    <p:sldId id="429" r:id="rId12"/>
    <p:sldId id="428" r:id="rId13"/>
    <p:sldId id="437" r:id="rId14"/>
    <p:sldId id="438" r:id="rId15"/>
    <p:sldId id="434" r:id="rId16"/>
    <p:sldId id="427" r:id="rId17"/>
    <p:sldId id="418" r:id="rId18"/>
    <p:sldId id="417" r:id="rId19"/>
    <p:sldId id="416" r:id="rId20"/>
    <p:sldId id="425" r:id="rId21"/>
    <p:sldId id="415" r:id="rId22"/>
    <p:sldId id="414" r:id="rId23"/>
    <p:sldId id="424" r:id="rId24"/>
    <p:sldId id="423" r:id="rId25"/>
    <p:sldId id="411" r:id="rId26"/>
    <p:sldId id="422" r:id="rId27"/>
    <p:sldId id="41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FA"/>
    <a:srgbClr val="FEFBFA"/>
    <a:srgbClr val="FF0000"/>
    <a:srgbClr val="1B46A5"/>
    <a:srgbClr val="0E5CB2"/>
    <a:srgbClr val="5267A4"/>
    <a:srgbClr val="6075B0"/>
    <a:srgbClr val="380B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34587" autoAdjust="0"/>
    <p:restoredTop sz="67931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EC3B-3F6B-4487-8F58-7DAAC97D15AE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E2E2-1249-4888-B99F-99E93F1DE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B897-6B1B-4FE4-928C-D26ED483618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B449-C0FA-45AF-9DE6-155DF68055C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E6A14-1493-4759-BBDA-D89EE5CC459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B0726-6ED4-4DD9-9438-1CA76B16CED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48076-F533-40CC-BC92-FDE61ED8FCB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0883F-15A7-4914-AA10-B3BDB0CB1E1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34FD5-15C3-467F-B621-3C60065F2E4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37C7F-5D97-4B7E-90DE-8E027D7F34A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280A6-0F8C-4F2D-AB12-3EFA5510D3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6F0A-8CCF-4821-AFE7-46760B2075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A8D00-3BE0-4882-A78B-1DE809AB0CE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91535-61EE-4F79-B5D0-4342C2485A7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F65D232-8056-4B2B-8267-9425956A91C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76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бед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Концерт, посвященный дню Победы </a:t>
            </a:r>
            <a:r>
              <a:rPr lang="ru-RU" sz="2800" dirty="0" smtClean="0">
                <a:solidFill>
                  <a:srgbClr val="002060"/>
                </a:solidFill>
              </a:rPr>
              <a:t>(28.04.2025г.)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1981200"/>
            <a:ext cx="4325408" cy="32440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концерт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1999" y="1981200"/>
            <a:ext cx="4419601" cy="322474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Секция Радиоспорт на соревнованиях </a:t>
            </a:r>
            <a:r>
              <a:rPr lang="ru-RU" sz="2800" dirty="0" smtClean="0">
                <a:solidFill>
                  <a:srgbClr val="002060"/>
                </a:solidFill>
              </a:rPr>
              <a:t>(апрель 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663322" cy="24384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8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4191000"/>
            <a:ext cx="3601144" cy="23998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85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57200" y="4191000"/>
            <a:ext cx="3659030" cy="243840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72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572000" y="1524000"/>
            <a:ext cx="4257634" cy="24384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067800" cy="8382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Тренировки секции Радиоспорт </a:t>
            </a:r>
            <a:r>
              <a:rPr lang="ru-RU" sz="2700" dirty="0" smtClean="0">
                <a:solidFill>
                  <a:srgbClr val="002060"/>
                </a:solidFill>
              </a:rPr>
              <a:t>(апрель 2025г.)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99cadc43-91ef-447a-acb9-0707a62555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905000"/>
            <a:ext cx="2667000" cy="349770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c7b59048-ef89-414b-9d43-5dae5d9080f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186884" y="1905000"/>
            <a:ext cx="2706762" cy="33528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87696624-c6c5-40ea-b7b1-87051f917054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3581400" y="1066800"/>
            <a:ext cx="1939004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cfcd6ff7-beb7-4d9d-98ca-70f0c67c8da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3124200" y="3581399"/>
            <a:ext cx="2895600" cy="306875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Члены ВПК «АЛМАЗ» на лекции «Космос начался в Тушино» (</a:t>
            </a:r>
            <a:r>
              <a:rPr lang="ru-RU" sz="2400" dirty="0" smtClean="0">
                <a:solidFill>
                  <a:srgbClr val="002060"/>
                </a:solidFill>
              </a:rPr>
              <a:t>11.04.2025г.)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31b32478-c5ef-4788-852a-103f55b7782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4191000" cy="24765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d0777595-2d1a-462f-b0c3-04bc06b3bf7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038600" y="4114800"/>
            <a:ext cx="4419600" cy="25146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83d2f30e-c0d8-4cbd-917a-c049cc58277e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1143000" y="4038600"/>
            <a:ext cx="1981200" cy="26333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4aa5793c-9f78-4a61-8311-95970fd236a6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791200" y="1219200"/>
            <a:ext cx="2209800" cy="258055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3716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ВПК «АЛМАЗ» на постановке «Время решений. Защитникам Родины» </a:t>
            </a:r>
            <a:r>
              <a:rPr lang="ru-RU" sz="2400" dirty="0" smtClean="0">
                <a:solidFill>
                  <a:srgbClr val="002060"/>
                </a:solidFill>
              </a:rPr>
              <a:t>(31.03.2025г.)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bac7afec-946d-4782-a47d-26fb2fabb95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524000"/>
            <a:ext cx="4267200" cy="269602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b872f824-6db6-4c46-b789-f985c402d2f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24000"/>
            <a:ext cx="4158556" cy="27178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3631de8c-bb2c-4141-a67c-1426d478e3f4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743200" y="4419600"/>
            <a:ext cx="3962400" cy="21717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</a:rPr>
              <a:t>Автомногоборье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(март 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cce17ba8-53f4-4ad2-a122-410ee481f19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29200" y="3962400"/>
            <a:ext cx="3581400" cy="250977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24490589-1cee-4bbe-9264-1b48c81fd85c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105400" y="990600"/>
            <a:ext cx="3124200" cy="26515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438d1584-210b-42d0-9a54-e6165bf165fc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33400" y="3962400"/>
            <a:ext cx="3857384" cy="2514600"/>
          </a:xfrm>
          <a:ln w="28575">
            <a:solidFill>
              <a:schemeClr val="bg1"/>
            </a:solidFill>
          </a:ln>
        </p:spPr>
      </p:pic>
      <p:pic>
        <p:nvPicPr>
          <p:cNvPr id="10" name="Содержимое 9" descr="646be05c-5705-481d-aad6-b7e25f3ed2e2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33400" y="990600"/>
            <a:ext cx="3581400" cy="259770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df967f80-b286-4def-a25f-6bb179c14c1d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228600" y="3276600"/>
            <a:ext cx="2523744" cy="33538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bd9b2194-db8e-409b-8a37-5279ce8d726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5800" y="3276600"/>
            <a:ext cx="2514600" cy="334166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52400" y="-152400"/>
            <a:ext cx="8686800" cy="12192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Занятия секции Радиоспорт </a:t>
            </a:r>
            <a:r>
              <a:rPr lang="ru-RU" sz="2800" dirty="0" smtClean="0">
                <a:solidFill>
                  <a:srgbClr val="002060"/>
                </a:solidFill>
              </a:rPr>
              <a:t>(март 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a11d8a73-d8cc-4967-9b3e-29f06e0f4326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6248400" y="914400"/>
            <a:ext cx="2438400" cy="32403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83d3f2f3-ce57-4664-b91e-8d2001b82b05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1752600" y="838200"/>
            <a:ext cx="2457259" cy="3265460"/>
          </a:xfrm>
          <a:prstGeom prst="rect">
            <a:avLst/>
          </a:prstGeom>
          <a:ln w="28575">
            <a:solidFill>
              <a:srgbClr val="FEFCF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Митинг, посвященный дню защитника Отечества </a:t>
            </a:r>
            <a:r>
              <a:rPr lang="ru-RU" sz="3100" dirty="0" smtClean="0">
                <a:solidFill>
                  <a:srgbClr val="002060"/>
                </a:solidFill>
              </a:rPr>
              <a:t>(23.02.2025г.)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bbacbb28-403c-47b1-86ef-8c9f3df7e1b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4038600" cy="307760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59c26a67-9caa-4a1c-a057-1adb27a9a8c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133600"/>
            <a:ext cx="4302809" cy="3048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857a9fff-9294-42bc-ae78-cadb27fa498c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447800" y="4191000"/>
            <a:ext cx="1803400" cy="24869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Конкурс военной песни «Во Славу Отечеству»  </a:t>
            </a:r>
            <a:r>
              <a:rPr lang="ru-RU" sz="3600" dirty="0" smtClean="0">
                <a:solidFill>
                  <a:srgbClr val="002060"/>
                </a:solidFill>
              </a:rPr>
              <a:t>(21.02.2025г.)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62082" y="1295400"/>
            <a:ext cx="2649751" cy="2645649"/>
          </a:xfrm>
        </p:spPr>
      </p:pic>
      <p:pic>
        <p:nvPicPr>
          <p:cNvPr id="8" name="Содержимое 7" descr="3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096000" y="1295046"/>
            <a:ext cx="2655005" cy="2667354"/>
          </a:xfrm>
        </p:spPr>
      </p:pic>
      <p:pic>
        <p:nvPicPr>
          <p:cNvPr id="9" name="Содержимое 8" descr="2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381000" y="4038600"/>
            <a:ext cx="2724150" cy="2647950"/>
          </a:xfrm>
        </p:spPr>
      </p:pic>
      <p:pic>
        <p:nvPicPr>
          <p:cNvPr id="10" name="Содержимое 9" descr="1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038600" y="4038600"/>
            <a:ext cx="2667000" cy="267940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Патронатная акция у монумента защитникам Отечества </a:t>
            </a:r>
            <a:r>
              <a:rPr lang="ru-RU" sz="2800" dirty="0" smtClean="0">
                <a:solidFill>
                  <a:srgbClr val="002060"/>
                </a:solidFill>
              </a:rPr>
              <a:t>(16.02.2025г.)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aa3b304d-3d3a-4f6f-a146-50cffcfc4e8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3124200" cy="276584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e835052d-8c7d-435c-b4d0-aaadfe79a94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791200" y="4572000"/>
            <a:ext cx="1981200" cy="2133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2f9edd2c-a715-4133-8325-50094d1062a2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556533" y="1600200"/>
            <a:ext cx="4097601" cy="2743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0b28d7af-4b26-4c11-a8d5-3ca24aefb369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1905000" y="4572000"/>
            <a:ext cx="3145221" cy="2133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Посещение мемориала «</a:t>
            </a:r>
            <a:r>
              <a:rPr lang="ru-RU" sz="3600" dirty="0" err="1" smtClean="0">
                <a:solidFill>
                  <a:srgbClr val="002060"/>
                </a:solidFill>
              </a:rPr>
              <a:t>Пермиловская</a:t>
            </a:r>
            <a:r>
              <a:rPr lang="ru-RU" sz="3600" dirty="0" smtClean="0">
                <a:solidFill>
                  <a:srgbClr val="002060"/>
                </a:solidFill>
              </a:rPr>
              <a:t> высота» </a:t>
            </a:r>
            <a:r>
              <a:rPr lang="ru-RU" sz="2800" dirty="0" smtClean="0">
                <a:solidFill>
                  <a:srgbClr val="002060"/>
                </a:solidFill>
              </a:rPr>
              <a:t>(09.05.2025г.)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Пермиловская высот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1600200"/>
            <a:ext cx="3463747" cy="45259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7dc255ba-c90b-45a5-b696-8f327f892b8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1600200"/>
            <a:ext cx="4114800" cy="44805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15846f4d-a0ec-4254-9a46-b01b351621c3.JPG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191000" y="4114800"/>
            <a:ext cx="3657600" cy="257998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8763000" cy="914400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rgbClr val="002060"/>
                </a:solidFill>
              </a:rPr>
              <a:t>ДОСААФовская</a:t>
            </a:r>
            <a:r>
              <a:rPr lang="ru-RU" sz="3600" dirty="0" smtClean="0">
                <a:solidFill>
                  <a:srgbClr val="002060"/>
                </a:solidFill>
              </a:rPr>
              <a:t> лыжня 2025 </a:t>
            </a:r>
            <a:r>
              <a:rPr lang="ru-RU" sz="2700" dirty="0" smtClean="0">
                <a:solidFill>
                  <a:srgbClr val="002060"/>
                </a:solidFill>
              </a:rPr>
              <a:t>(14.02.2025г.)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e5774523-1fd3-4d81-8a47-8a9471d7717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143000"/>
            <a:ext cx="3886200" cy="3124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52cc3587-eb58-48fc-8eba-3547585f529f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381000" y="1143000"/>
            <a:ext cx="4084697" cy="316612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d523e9cb-4b81-415a-8965-9a71ae2eb727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9600" y="3886200"/>
            <a:ext cx="1811229" cy="278442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с правнучкой Г.К. Жукова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(12.02.2025г.) 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98a4abc5-2c36-4c47-aac7-4f2daeee160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438400"/>
            <a:ext cx="4105837" cy="2895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adf102db-70fc-4d86-b2dc-46baf04c322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438400"/>
            <a:ext cx="4363149" cy="2895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Урок Мужества «Москвичи в годы войны» </a:t>
            </a:r>
            <a:r>
              <a:rPr lang="ru-RU" sz="3600" dirty="0" smtClean="0">
                <a:solidFill>
                  <a:srgbClr val="002060"/>
                </a:solidFill>
              </a:rPr>
              <a:t>(10.02.2025г.)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063683db-71cd-4cfc-83b8-fe364b24bf0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524000"/>
            <a:ext cx="4038600" cy="26356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a655e3c8-ca79-454f-84f9-661fcca27d9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1524000"/>
            <a:ext cx="3543300" cy="26574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74471e01-d748-4c06-ae14-16f164194daf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1371600" y="4343400"/>
            <a:ext cx="1904717" cy="226220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c69bad43-47a3-425a-92ca-8892b3c84a8e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267200" y="4343400"/>
            <a:ext cx="3048000" cy="2286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Волонтерский пошив (для зоны боевых действий, госпиталя им. А.А.Вишневского, жителей Курской обл.)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0719d7c5-608c-4307-80e9-61e6946e370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4495800"/>
            <a:ext cx="1674833" cy="21717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a9df15be-29fc-4335-93ea-be0fd2eb073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2438400" cy="267953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56c03ffc-e6fa-457f-96b3-b59de4e82dbc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3048000" y="1676400"/>
            <a:ext cx="1828800" cy="2667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b81ebedc-83e2-4f8f-9b5c-832f6dafa25c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228600" y="4648200"/>
            <a:ext cx="3393544" cy="19431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2befbaf5-d36c-43a9-94be-50b97de55f5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4495800"/>
            <a:ext cx="3200400" cy="212553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077b0f13-054d-45b3-9a39-26e10904ea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1676400"/>
            <a:ext cx="3721035" cy="251621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5691028-8792-4e3a-af59-4c4edc0ec0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3962400"/>
            <a:ext cx="2436976" cy="268821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be481301-d334-4899-8c90-de9ce7bb1ed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0"/>
            <a:ext cx="2641665" cy="285813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Участие членов ВПК «Алмаз» в игре «Гвардия России» </a:t>
            </a:r>
            <a:r>
              <a:rPr lang="ru-RU" sz="3100" dirty="0" smtClean="0">
                <a:solidFill>
                  <a:srgbClr val="002060"/>
                </a:solidFill>
              </a:rPr>
              <a:t>(04.02.2025г.)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26b9cbd1-00da-444b-9286-a047f543502c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676400"/>
            <a:ext cx="4038600" cy="268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ffa6579b-2ab1-41f5-b3c9-cd63d9c551d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943600" y="1676400"/>
            <a:ext cx="2618351" cy="2971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228600" y="76200"/>
            <a:ext cx="87630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Мероприятие, посвященное полному освобождению Ленинграда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(29.01.2025г.)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Содержимое 8" descr="af05c707-4142-48e2-9198-ed50783ca9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371600"/>
            <a:ext cx="3429000" cy="25717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9648d040-6780-4f2d-980c-f610cf6ae1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1371600"/>
            <a:ext cx="3390900" cy="25431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6b3a3a6b-81ec-410c-b5cd-5b78af1066ad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648200" y="4114800"/>
            <a:ext cx="3429000" cy="25717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d1ce7805-18c8-4822-b141-5a786e5f63e9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09600" y="4114800"/>
            <a:ext cx="3429000" cy="25717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ВПК «АЛМАЗ» в лагере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«Весна ПОБЕДЫ» </a:t>
            </a:r>
            <a:r>
              <a:rPr lang="ru-RU" sz="2800" dirty="0" smtClean="0">
                <a:solidFill>
                  <a:srgbClr val="002060"/>
                </a:solidFill>
              </a:rPr>
              <a:t>(27.01.2025г.)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ed78b60c-92ca-40a4-966e-7655d5465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962400"/>
            <a:ext cx="4800600" cy="275448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87946719-adef-4e77-8baf-e7fb3d64d39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524000"/>
            <a:ext cx="4724400" cy="293429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12" descr="e82a5716-e62c-49a2-84fe-10c496cced7d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67400" y="1524000"/>
            <a:ext cx="2774454" cy="45259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75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1295400" y="3886200"/>
            <a:ext cx="3200400" cy="27846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Секция «Радиоспорт» на лыжной гонке в Одинцово </a:t>
            </a:r>
            <a:r>
              <a:rPr lang="ru-RU" sz="2800" dirty="0" smtClean="0">
                <a:solidFill>
                  <a:srgbClr val="002060"/>
                </a:solidFill>
              </a:rPr>
              <a:t>(23.01.2025г.)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 descr="7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3581400" cy="315808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71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562600" y="3581400"/>
            <a:ext cx="3342124" cy="310062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14" descr="7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105400" y="1524000"/>
            <a:ext cx="3124200" cy="3124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52400" y="76200"/>
            <a:ext cx="8763000" cy="12192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Члены секции Радиоспорт на кроссе, посвященном Великой Победе </a:t>
            </a:r>
            <a:r>
              <a:rPr lang="ru-RU" sz="2400" dirty="0" smtClean="0">
                <a:solidFill>
                  <a:srgbClr val="002060"/>
                </a:solidFill>
              </a:rPr>
              <a:t>(08.05.2025г.)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4114800"/>
            <a:ext cx="2362200" cy="25083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Кросс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486400" y="1295400"/>
            <a:ext cx="2667000" cy="2634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43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1219200" y="1295400"/>
            <a:ext cx="3153484" cy="266147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41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4114800"/>
            <a:ext cx="3424389" cy="257238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Митинг у здания Центрального Совета ДОСААФ России </a:t>
            </a:r>
            <a:r>
              <a:rPr lang="ru-RU" sz="2800" dirty="0" smtClean="0">
                <a:solidFill>
                  <a:srgbClr val="002060"/>
                </a:solidFill>
              </a:rPr>
              <a:t>(07.05.2025г.)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ЦС ДОСААФ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0326" y="1447800"/>
            <a:ext cx="4385474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987c24ad-4a51-40b4-adfc-3815bead135d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3962400"/>
            <a:ext cx="1905000" cy="25272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409367a7-fc9b-42cb-b2ef-05a388e4e9c7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665133" y="1447800"/>
            <a:ext cx="4199467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adf58f0b-1106-49d5-834e-9e0089fc63cc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73599" y="4191000"/>
            <a:ext cx="4199467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ffec20f-760b-459f-a0f3-c2efe69578a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4006408"/>
            <a:ext cx="1752600" cy="250278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1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590800" y="1371600"/>
            <a:ext cx="4038600" cy="30289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Мероприятие у памятника Т-34 </a:t>
            </a:r>
            <a:r>
              <a:rPr lang="ru-RU" sz="2800" dirty="0" smtClean="0">
                <a:solidFill>
                  <a:srgbClr val="002060"/>
                </a:solidFill>
              </a:rPr>
              <a:t>(07.05.2025г.)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Т-3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4800" y="3581400"/>
            <a:ext cx="4038600" cy="30289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76800" y="3581400"/>
            <a:ext cx="4038600" cy="3028950"/>
          </a:xfrm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ВПК «АЛМАЗ» на мероприятии в Митино </a:t>
            </a:r>
            <a:r>
              <a:rPr lang="ru-RU" sz="2800" dirty="0" smtClean="0">
                <a:solidFill>
                  <a:srgbClr val="002060"/>
                </a:solidFill>
              </a:rPr>
              <a:t>(06.05.2025г.)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Комплексное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3400" y="1600200"/>
            <a:ext cx="3429000" cy="240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13380728-2630-45ee-bfa7-783e66a249b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33399" y="4267200"/>
            <a:ext cx="4199467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митинг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105400" y="1600200"/>
            <a:ext cx="3352800" cy="236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67edfa5d-1f90-4ddb-a0d7-035430a6d2d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334000" y="4267200"/>
            <a:ext cx="3149600" cy="2362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ВПК «АЛМАЗ» на акции «Красные гвоздики» в </a:t>
            </a:r>
            <a:r>
              <a:rPr lang="ru-RU" sz="3600" dirty="0" err="1" smtClean="0">
                <a:solidFill>
                  <a:srgbClr val="002060"/>
                </a:solidFill>
              </a:rPr>
              <a:t>Щукино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(05.05.2025г.)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 descr="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Красные гвоздики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28600" y="76200"/>
            <a:ext cx="8686800" cy="1066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Урок Мужества «Дети войны» </a:t>
            </a:r>
            <a:r>
              <a:rPr lang="ru-RU" sz="2800" dirty="0" smtClean="0">
                <a:solidFill>
                  <a:srgbClr val="002060"/>
                </a:solidFill>
              </a:rPr>
              <a:t>(05.05.2025г.)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Урок мужеств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5800" y="1371600"/>
            <a:ext cx="3390900" cy="254317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3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953000" y="1371600"/>
            <a:ext cx="3365500" cy="25241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photo_2025-05-07_21-09-38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685800" y="4114800"/>
            <a:ext cx="3390900" cy="254317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1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953000" y="4114800"/>
            <a:ext cx="3352800" cy="25146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Соревнования посвященные дню Победы </a:t>
            </a:r>
            <a:r>
              <a:rPr lang="ru-RU" sz="2800" dirty="0" smtClean="0">
                <a:solidFill>
                  <a:srgbClr val="002060"/>
                </a:solidFill>
              </a:rPr>
              <a:t>(04.05.2025г.)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ориентирование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676399"/>
            <a:ext cx="3505200" cy="233588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4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676400"/>
            <a:ext cx="3487423" cy="23240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12" descr="41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685800" y="4267200"/>
            <a:ext cx="3487512" cy="23241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13" descr="44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953000" y="4267200"/>
            <a:ext cx="3506540" cy="23367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3186</TotalTime>
  <Words>261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Слайд 1</vt:lpstr>
      <vt:lpstr>Посещение мемориала «Пермиловская высота» (09.05.2025г.)</vt:lpstr>
      <vt:lpstr>Члены секции Радиоспорт на кроссе, посвященном Великой Победе (08.05.2025г.)</vt:lpstr>
      <vt:lpstr>Митинг у здания Центрального Совета ДОСААФ России (07.05.2025г.)</vt:lpstr>
      <vt:lpstr>Мероприятие у памятника Т-34 (07.05.2025г.)</vt:lpstr>
      <vt:lpstr>ВПК «АЛМАЗ» на мероприятии в Митино (06.05.2025г.)</vt:lpstr>
      <vt:lpstr>ВПК «АЛМАЗ» на акции «Красные гвоздики» в Щукино (05.05.2025г.)</vt:lpstr>
      <vt:lpstr>Урок Мужества «Дети войны» (05.05.2025г.)</vt:lpstr>
      <vt:lpstr>Соревнования посвященные дню Победы (04.05.2025г.)</vt:lpstr>
      <vt:lpstr>Концерт, посвященный дню Победы (28.04.2025г.)</vt:lpstr>
      <vt:lpstr>Секция Радиоспорт на соревнованиях (апрель 2025г.)</vt:lpstr>
      <vt:lpstr>Тренировки секции Радиоспорт (апрель 2025г.)</vt:lpstr>
      <vt:lpstr>Члены ВПК «АЛМАЗ» на лекции «Космос начался в Тушино» (11.04.2025г.)</vt:lpstr>
      <vt:lpstr>ВПК «АЛМАЗ» на постановке «Время решений. Защитникам Родины» (31.03.2025г.)</vt:lpstr>
      <vt:lpstr>Автомногоборье (март 2025г.)</vt:lpstr>
      <vt:lpstr>Занятия секции Радиоспорт (март 2025г.)</vt:lpstr>
      <vt:lpstr>Митинг, посвященный дню защитника Отечества (23.02.2025г.)</vt:lpstr>
      <vt:lpstr>Конкурс военной песни «Во Славу Отечеству»  (21.02.2025г.)</vt:lpstr>
      <vt:lpstr>Патронатная акция у монумента защитникам Отечества (16.02.2025г.)</vt:lpstr>
      <vt:lpstr>ДОСААФовская лыжня 2025 (14.02.2025г.)</vt:lpstr>
      <vt:lpstr>Встреча с правнучкой Г.К. Жукова (12.02.2025г.) </vt:lpstr>
      <vt:lpstr>Урок Мужества «Москвичи в годы войны» (10.02.2025г.)</vt:lpstr>
      <vt:lpstr>Волонтерский пошив (для зоны боевых действий, госпиталя им. А.А.Вишневского, жителей Курской обл.)</vt:lpstr>
      <vt:lpstr>Участие членов ВПК «Алмаз» в игре «Гвардия России» (04.02.2025г.)</vt:lpstr>
      <vt:lpstr>Мероприятие, посвященное полному освобождению Ленинграда (29.01.2025г.)</vt:lpstr>
      <vt:lpstr>ВПК «АЛМАЗ» в лагере  «Весна ПОБЕДЫ» (27.01.2025г.)</vt:lpstr>
      <vt:lpstr>Секция «Радиоспорт» на лыжной гонке в Одинцово (23.01.2025г.)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Тамара</dc:creator>
  <cp:lastModifiedBy>Методист</cp:lastModifiedBy>
  <cp:revision>326</cp:revision>
  <cp:lastPrinted>1601-01-01T00:00:00Z</cp:lastPrinted>
  <dcterms:created xsi:type="dcterms:W3CDTF">2018-02-26T10:10:37Z</dcterms:created>
  <dcterms:modified xsi:type="dcterms:W3CDTF">2025-05-15T06:54:59Z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